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Nunito SemiBold"/>
      <p:regular r:id="rId13"/>
      <p:bold r:id="rId14"/>
      <p:italic r:id="rId15"/>
      <p:boldItalic r:id="rId16"/>
    </p:embeddedFont>
    <p:embeddedFont>
      <p:font typeface="PT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rFfCvvNuaEmm5ouX6wcMoxx2m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font" Target="fonts/NunitoSemiBold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SemiBold-italic.fntdata"/><Relationship Id="rId14" Type="http://schemas.openxmlformats.org/officeDocument/2006/relationships/font" Target="fonts/NunitoSemiBold-bold.fntdata"/><Relationship Id="rId17" Type="http://schemas.openxmlformats.org/officeDocument/2006/relationships/font" Target="fonts/PTSans-regular.fntdata"/><Relationship Id="rId16" Type="http://schemas.openxmlformats.org/officeDocument/2006/relationships/font" Target="fonts/NunitoSemiBold-boldItalic.fntdata"/><Relationship Id="rId5" Type="http://schemas.openxmlformats.org/officeDocument/2006/relationships/slide" Target="slides/slide1.xml"/><Relationship Id="rId19" Type="http://schemas.openxmlformats.org/officeDocument/2006/relationships/font" Target="fonts/PTSans-italic.fntdata"/><Relationship Id="rId6" Type="http://schemas.openxmlformats.org/officeDocument/2006/relationships/slide" Target="slides/slide2.xml"/><Relationship Id="rId18" Type="http://schemas.openxmlformats.org/officeDocument/2006/relationships/font" Target="fonts/PT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266224" y="2182177"/>
            <a:ext cx="7468553" cy="211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Smart Budgeting for Students &amp; Savers: Expense Tracker App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628174" y="4657010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Presented by Arya Manoj Madhavi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456724" y="5492829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Class D15B, Roll No: 29, MAD Mobile App Development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/>
          <p:nvPr/>
        </p:nvSpPr>
        <p:spPr>
          <a:xfrm>
            <a:off x="437675" y="448270"/>
            <a:ext cx="7506176" cy="1694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App Overview: Next-Gen </a:t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Personal Finance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342424" y="3394234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Designed for students and daily budget-conscious users.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342421" y="4233520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Focuses on usability, insights, and engagement.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42423" y="5259646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Simplifies financial management for everyday use.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42422" y="6229499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Built with Flutter and Firebase tech stack.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6977" y="85724"/>
            <a:ext cx="4789431" cy="802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/>
          <p:nvPr/>
        </p:nvSpPr>
        <p:spPr>
          <a:xfrm>
            <a:off x="6324124" y="1580793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User Authentication: Secure &amp; Streamlined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6324124" y="3617000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7101959" y="361700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User Registration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7101959" y="4112538"/>
            <a:ext cx="283678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Name, Email, and Password input stored as 'unverified'.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10178058" y="3617000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10955893" y="361700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Email Verification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0955893" y="4112538"/>
            <a:ext cx="283678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Secure token link sent via email for account activation.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fmla="val 66677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Example Link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7101959" y="6265664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yourdomain.com/verify?token=uniqueToken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12785075" y="7709275"/>
            <a:ext cx="1741500" cy="446100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/>
          <p:nvPr/>
        </p:nvSpPr>
        <p:spPr>
          <a:xfrm>
            <a:off x="837724" y="1036082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Core Features: Expense Tracking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3" name="Google Shape;8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2844879"/>
            <a:ext cx="95845" cy="9584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/>
          <p:nvPr/>
        </p:nvSpPr>
        <p:spPr>
          <a:xfrm>
            <a:off x="1172885" y="2803088"/>
            <a:ext cx="191500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Manual Input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1172885" y="3298627"/>
            <a:ext cx="1915001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Track cash transactions easily.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6" name="Google Shape;8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6859" y="2844879"/>
            <a:ext cx="95845" cy="9584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3782020" y="2803088"/>
            <a:ext cx="1915001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Income Tracking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782020" y="3650575"/>
            <a:ext cx="1915001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Record salaries, allowances, and more.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9" name="Google Shape;8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5995" y="2844879"/>
            <a:ext cx="95964" cy="9596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6391275" y="2803088"/>
            <a:ext cx="191500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Categorization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391275" y="3298627"/>
            <a:ext cx="1915001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Sort expenses by categories like Food and Transport.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2" name="Google Shape;9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7724" y="5590580"/>
            <a:ext cx="95845" cy="9584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1172885" y="5548789"/>
            <a:ext cx="191500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Visualizations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1172885" y="6044327"/>
            <a:ext cx="1915001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Interactive charts to see spending habits.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5"/>
          <p:cNvSpPr/>
          <p:nvPr/>
        </p:nvSpPr>
        <p:spPr>
          <a:xfrm>
            <a:off x="6217563" y="574477"/>
            <a:ext cx="7681674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50"/>
              <a:buFont typeface="Nunito SemiBold"/>
              <a:buNone/>
            </a:pPr>
            <a:r>
              <a:rPr lang="en-US" sz="385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Smart Budgeting: Personalized Insights</a:t>
            </a:r>
            <a:endParaRPr sz="3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6217563" y="2116455"/>
            <a:ext cx="7681674" cy="1230154"/>
          </a:xfrm>
          <a:prstGeom prst="roundRect">
            <a:avLst>
              <a:gd fmla="val 25473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6449258" y="2348151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 SemiBold"/>
              <a:buNone/>
            </a:pPr>
            <a:r>
              <a:rPr lang="en-US" sz="19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Custom Budgets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6449258" y="2780586"/>
            <a:ext cx="7218283" cy="334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lang="en-US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Set personalized monthly expense limits.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6217563" y="3555444"/>
            <a:ext cx="7681674" cy="1230154"/>
          </a:xfrm>
          <a:prstGeom prst="roundRect">
            <a:avLst>
              <a:gd fmla="val 25473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6449258" y="3787140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 SemiBold"/>
              <a:buNone/>
            </a:pPr>
            <a:r>
              <a:rPr lang="en-US" sz="19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Real-time Tracking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6449258" y="4219575"/>
            <a:ext cx="7218283" cy="334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lang="en-US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Progress bars display budget usage instantly.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6217563" y="4994434"/>
            <a:ext cx="7681674" cy="1230154"/>
          </a:xfrm>
          <a:prstGeom prst="roundRect">
            <a:avLst>
              <a:gd fmla="val 25473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6449258" y="5226129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 SemiBold"/>
              <a:buNone/>
            </a:pPr>
            <a:r>
              <a:rPr lang="en-US" sz="19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Intelligent Alerts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6449258" y="5658564"/>
            <a:ext cx="7218283" cy="334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lang="en-US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Receive notifications before overspending occurs.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6217563" y="6433423"/>
            <a:ext cx="7681674" cy="1230154"/>
          </a:xfrm>
          <a:prstGeom prst="roundRect">
            <a:avLst>
              <a:gd fmla="val 25473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6449258" y="6665119"/>
            <a:ext cx="2457688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Nunito SemiBold"/>
              <a:buNone/>
            </a:pPr>
            <a:r>
              <a:rPr lang="en-US" sz="19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Personal Tips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449258" y="7097554"/>
            <a:ext cx="7218283" cy="334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lang="en-US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Get spending advice based on your habits.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12785075" y="7709275"/>
            <a:ext cx="1741500" cy="446100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837724" y="2841308"/>
            <a:ext cx="12631817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Reporting &amp; Analytics: Understand Your Finances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837724" y="3987998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Monthly and yearly expense reports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37724" y="4454723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Analyze spending trends over time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837724" y="4921448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Char char="•"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Category-wise expense breakdown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7614761" y="4119682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Export your financial data as CSV files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7614761" y="4718090"/>
            <a:ext cx="618553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Allows deeper analysis using external tools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12785075" y="7709275"/>
            <a:ext cx="1741500" cy="446100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/>
          <p:nvPr/>
        </p:nvSpPr>
        <p:spPr>
          <a:xfrm>
            <a:off x="837724" y="804029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Future Enhancements: Expanding Functionality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7"/>
          <p:cNvSpPr/>
          <p:nvPr/>
        </p:nvSpPr>
        <p:spPr>
          <a:xfrm>
            <a:off x="837724" y="2571036"/>
            <a:ext cx="179427" cy="878562"/>
          </a:xfrm>
          <a:prstGeom prst="roundRect">
            <a:avLst>
              <a:gd fmla="val 200121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1376124" y="2571036"/>
            <a:ext cx="3117294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Auto Transaction Import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1376124" y="3066574"/>
            <a:ext cx="693015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Sync expenses directly from bank accounts.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7"/>
          <p:cNvSpPr/>
          <p:nvPr/>
        </p:nvSpPr>
        <p:spPr>
          <a:xfrm>
            <a:off x="1196697" y="3688913"/>
            <a:ext cx="179427" cy="878562"/>
          </a:xfrm>
          <a:prstGeom prst="roundRect">
            <a:avLst>
              <a:gd fmla="val 200121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1735098" y="36889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Investment Tracking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1735098" y="4184452"/>
            <a:ext cx="657117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Monitor stocks, cryptocurrencies, and more.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1555790" y="4806791"/>
            <a:ext cx="179427" cy="878562"/>
          </a:xfrm>
          <a:prstGeom prst="roundRect">
            <a:avLst>
              <a:gd fmla="val 200121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094190" y="4806791"/>
            <a:ext cx="3080980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Bill Payment Reminders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2094190" y="5302329"/>
            <a:ext cx="62120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Never miss due dates with timely alerts.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1914882" y="5924669"/>
            <a:ext cx="179427" cy="1261586"/>
          </a:xfrm>
          <a:prstGeom prst="roundRect">
            <a:avLst>
              <a:gd fmla="val 200121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2453283" y="5924669"/>
            <a:ext cx="3122652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Financial Planning Tools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2453283" y="6420207"/>
            <a:ext cx="585299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Integrate comprehensive budgeting and investing features.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7025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/>
          <p:nvPr/>
        </p:nvSpPr>
        <p:spPr>
          <a:xfrm>
            <a:off x="831652" y="3624024"/>
            <a:ext cx="11250454" cy="698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lang="en-US" sz="44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Conclusion: Empowering Financial Wellness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831652" y="4946571"/>
            <a:ext cx="534591" cy="534591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1603772" y="4946571"/>
            <a:ext cx="2907625" cy="349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Cross-Platform Access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1603772" y="5438537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Available on both iOS and Android devices.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8206145" y="4946571"/>
            <a:ext cx="2795468" cy="349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8206145" y="5438537"/>
            <a:ext cx="5592723" cy="76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831652" y="6703695"/>
            <a:ext cx="534591" cy="534591"/>
          </a:xfrm>
          <a:prstGeom prst="roundRect">
            <a:avLst>
              <a:gd fmla="val 66674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1603772" y="6703695"/>
            <a:ext cx="2795468" cy="3494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lang="en-US" sz="22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Goal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1603772" y="7195661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Help students and savers achieve financial success.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8206145" y="7195661"/>
            <a:ext cx="5592723" cy="380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12785075" y="7709275"/>
            <a:ext cx="1741500" cy="446100"/>
          </a:xfrm>
          <a:prstGeom prst="rect">
            <a:avLst/>
          </a:prstGeom>
          <a:solidFill>
            <a:srgbClr val="00002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2025-04-21T05:45:31Z</dcterms:created>
  <dc:creator>PptxGenJS</dc:creator>
</cp:coreProperties>
</file>